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10" Type="http://schemas.openxmlformats.org/officeDocument/2006/relationships/image" Target="../media/image103.wmf"/><Relationship Id="rId4" Type="http://schemas.openxmlformats.org/officeDocument/2006/relationships/image" Target="../media/image97.wmf"/><Relationship Id="rId9" Type="http://schemas.openxmlformats.org/officeDocument/2006/relationships/image" Target="../media/image10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EA62-461E-40E6-840F-51F2F45C3FC1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8B8E5-C758-4A46-9016-A4CDB20D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21FCAE7-6D7A-4F6E-8407-E6D1E6A9A56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15CA4A-EF79-4C10-B12E-13EEF4561290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321A203-BDE6-46B4-A2B8-7A947636E7D8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DABED9C-33F2-43E8-A16E-2B4A1B5ECF07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C6EB79C-8943-4FDE-84C5-E6FB244F7FA9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681C689-456F-449E-8058-EA2A57CBABF6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F72CCF-5EF2-47BD-B26B-F720602093E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2412BDA-0470-4B5B-8961-5B2ABA51DBA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A195DB7-E4F1-49FB-83CC-A81C10A6126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80E185C-F077-4CD0-AF66-1193589878A6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19F096-3798-4C98-AA12-5A5061102532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7C31515-2CB0-471C-9BAD-5B20EFF447B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BEF98B-8B7A-4A2F-AA24-4DE08F8DCE9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67DB78-73EB-4116-9CA7-0099DC393450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9970007-6AA0-488B-A76B-AB2B9AEF4EA6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12AE1A-36AD-4984-AF58-9B458B160149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F6B7D10-64B7-4CC6-B1C9-F957246DD1FD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F63CBA4-C42C-4169-8E18-B0038F2D1653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B90464-FBB2-4B35-BF7C-66829D35CF83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F444119-A5C7-40C7-ADA7-A419BB426A58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7F7DCC2-B0C2-4C98-831E-12BA5A24C0BF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7CE4D78-7A62-49E3-AF69-84E25BE17AE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2987B08-088E-46CC-9505-E422C46C78C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FC3F303-E531-473C-801F-D3C7B70AAB8C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C311A8B-5FE6-43D2-B233-E6F9FA74A865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E353318-133D-468B-9D77-E7839B60BD4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011F46D-FEEB-4896-9CDD-B2CAD77C5C7F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5AE1770-2BEE-4CD6-B103-B687D9DC476A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604AA1-E4D1-44B2-B2F7-FCACE2C888FF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1C0EDE-CBCF-496C-ADC8-FFFC08EC3A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32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5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65.w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68.wmf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69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79.wmf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84.png"/><Relationship Id="rId5" Type="http://schemas.openxmlformats.org/officeDocument/2006/relationships/image" Target="../media/image81.wmf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91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6.wmf"/><Relationship Id="rId12" Type="http://schemas.openxmlformats.org/officeDocument/2006/relationships/image" Target="../media/image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89.png"/><Relationship Id="rId5" Type="http://schemas.openxmlformats.org/officeDocument/2006/relationships/image" Target="../media/image88.wmf"/><Relationship Id="rId10" Type="http://schemas.openxmlformats.org/officeDocument/2006/relationships/image" Target="../media/image82.png"/><Relationship Id="rId4" Type="http://schemas.openxmlformats.org/officeDocument/2006/relationships/image" Target="../media/image87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101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104.png"/><Relationship Id="rId15" Type="http://schemas.openxmlformats.org/officeDocument/2006/relationships/image" Target="../media/image98.wmf"/><Relationship Id="rId23" Type="http://schemas.openxmlformats.org/officeDocument/2006/relationships/image" Target="../media/image102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00.wmf"/><Relationship Id="rId4" Type="http://schemas.openxmlformats.org/officeDocument/2006/relationships/image" Target="../media/image15.png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09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08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15.png"/><Relationship Id="rId9" Type="http://schemas.openxmlformats.org/officeDocument/2006/relationships/image" Target="../media/image10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Section 7.1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/>
              <a:t>The Inverse Sine, Cosine, and Tangent Functions</a:t>
            </a:r>
          </a:p>
        </p:txBody>
      </p:sp>
    </p:spTree>
    <p:extLst>
      <p:ext uri="{BB962C8B-B14F-4D97-AF65-F5344CB8AC3E}">
        <p14:creationId xmlns:p14="http://schemas.microsoft.com/office/powerpoint/2010/main" val="17745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8487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1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7924800" cy="1377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34641" b="42342"/>
          <a:stretch>
            <a:fillRect/>
          </a:stretch>
        </p:blipFill>
        <p:spPr bwMode="auto">
          <a:xfrm>
            <a:off x="1524000" y="15240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36"/>
          <a:stretch>
            <a:fillRect/>
          </a:stretch>
        </p:blipFill>
        <p:spPr bwMode="auto">
          <a:xfrm>
            <a:off x="290513" y="838200"/>
            <a:ext cx="885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6553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917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0" y="1447800"/>
            <a:ext cx="4000500" cy="1619250"/>
            <a:chOff x="1905000" y="4114800"/>
            <a:chExt cx="4000500" cy="1619250"/>
          </a:xfrm>
        </p:grpSpPr>
        <p:pic>
          <p:nvPicPr>
            <p:cNvPr id="1332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953000"/>
              <a:ext cx="2162175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7"/>
            <a:stretch>
              <a:fillRect/>
            </a:stretch>
          </p:blipFill>
          <p:spPr bwMode="auto">
            <a:xfrm>
              <a:off x="1905000" y="4114800"/>
              <a:ext cx="400050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04800" y="4495800"/>
          <a:ext cx="3876675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9" imgW="2374900" imgH="1117600" progId="Equation.DSMT4">
                  <p:embed/>
                </p:oleObj>
              </mc:Choice>
              <mc:Fallback>
                <p:oleObj name="Equation" r:id="rId9" imgW="2374900" imgH="111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95800"/>
                        <a:ext cx="3876675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70" r="71436"/>
          <a:stretch>
            <a:fillRect/>
          </a:stretch>
        </p:blipFill>
        <p:spPr bwMode="auto">
          <a:xfrm>
            <a:off x="228600" y="1219200"/>
            <a:ext cx="25288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6" t="28470" r="28403"/>
          <a:stretch>
            <a:fillRect/>
          </a:stretch>
        </p:blipFill>
        <p:spPr bwMode="auto">
          <a:xfrm>
            <a:off x="152400" y="3276600"/>
            <a:ext cx="25908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114800" y="5562600"/>
            <a:ext cx="4699000" cy="914400"/>
            <a:chOff x="4114800" y="5562600"/>
            <a:chExt cx="4699118" cy="914400"/>
          </a:xfrm>
        </p:grpSpPr>
        <p:pic>
          <p:nvPicPr>
            <p:cNvPr id="13324" name="Picture 1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5562600"/>
              <a:ext cx="4699118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001098" y="6019800"/>
              <a:ext cx="228606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81350"/>
            <a:ext cx="22860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3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54856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82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809875"/>
            <a:ext cx="88201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8782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67818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3429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3943350"/>
            <a:ext cx="8639175" cy="2914650"/>
            <a:chOff x="192" y="2484"/>
            <a:chExt cx="5442" cy="1836"/>
          </a:xfrm>
        </p:grpSpPr>
        <p:pic>
          <p:nvPicPr>
            <p:cNvPr id="1536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484"/>
              <a:ext cx="2418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12"/>
              <a:ext cx="3120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762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3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781800" cy="13652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6005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8"/>
          <a:stretch>
            <a:fillRect/>
          </a:stretch>
        </p:blipFill>
        <p:spPr bwMode="auto">
          <a:xfrm>
            <a:off x="1752600" y="6172200"/>
            <a:ext cx="6019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24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4876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59340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19088" y="1409700"/>
            <a:ext cx="1601787" cy="5100638"/>
            <a:chOff x="319088" y="1409927"/>
            <a:chExt cx="1601787" cy="5100411"/>
          </a:xfrm>
        </p:grpSpPr>
        <p:pic>
          <p:nvPicPr>
            <p:cNvPr id="1741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80"/>
            <a:stretch>
              <a:fillRect/>
            </a:stretch>
          </p:blipFill>
          <p:spPr bwMode="auto">
            <a:xfrm>
              <a:off x="865188" y="1409927"/>
              <a:ext cx="1055687" cy="508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359"/>
            <a:stretch>
              <a:fillRect/>
            </a:stretch>
          </p:blipFill>
          <p:spPr bwMode="auto">
            <a:xfrm>
              <a:off x="319088" y="1414463"/>
              <a:ext cx="550862" cy="50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2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5962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609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605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9088" y="1409700"/>
            <a:ext cx="1601787" cy="5100638"/>
            <a:chOff x="319088" y="1409927"/>
            <a:chExt cx="1601787" cy="5100411"/>
          </a:xfrm>
        </p:grpSpPr>
        <p:pic>
          <p:nvPicPr>
            <p:cNvPr id="1844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80"/>
            <a:stretch>
              <a:fillRect/>
            </a:stretch>
          </p:blipFill>
          <p:spPr bwMode="auto">
            <a:xfrm>
              <a:off x="865188" y="1409927"/>
              <a:ext cx="1055687" cy="508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359"/>
            <a:stretch>
              <a:fillRect/>
            </a:stretch>
          </p:blipFill>
          <p:spPr bwMode="auto">
            <a:xfrm>
              <a:off x="319088" y="1414463"/>
              <a:ext cx="550862" cy="50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20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example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7193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8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924800" cy="12017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34641" b="42342"/>
          <a:stretch>
            <a:fillRect/>
          </a:stretch>
        </p:blipFill>
        <p:spPr bwMode="auto">
          <a:xfrm>
            <a:off x="1524000" y="17526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1"/>
          <a:stretch>
            <a:fillRect/>
          </a:stretch>
        </p:blipFill>
        <p:spPr bwMode="auto">
          <a:xfrm>
            <a:off x="152400" y="609600"/>
            <a:ext cx="2895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28600"/>
            <a:ext cx="68008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764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6" name="Object 10"/>
          <p:cNvGraphicFramePr>
            <a:graphicFrameLocks noChangeAspect="1"/>
          </p:cNvGraphicFramePr>
          <p:nvPr/>
        </p:nvGraphicFramePr>
        <p:xfrm>
          <a:off x="152400" y="1295400"/>
          <a:ext cx="2514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1320800" imgH="457200" progId="Equation.DSMT4">
                  <p:embed/>
                </p:oleObj>
              </mc:Choice>
              <mc:Fallback>
                <p:oleObj name="Equation" r:id="rId7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25146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152400" y="2362200"/>
          <a:ext cx="22002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9" imgW="1155700" imgH="279400" progId="Equation.DSMT4">
                  <p:embed/>
                </p:oleObj>
              </mc:Choice>
              <mc:Fallback>
                <p:oleObj name="Equation" r:id="rId9" imgW="1155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62200"/>
                        <a:ext cx="22002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152400" y="3124200"/>
          <a:ext cx="2514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11" imgW="1320800" imgH="457200" progId="Equation.DSMT4">
                  <p:embed/>
                </p:oleObj>
              </mc:Choice>
              <mc:Fallback>
                <p:oleObj name="Equation" r:id="rId11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124200"/>
                        <a:ext cx="25146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228600" y="5792788"/>
          <a:ext cx="19827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3" imgW="1040948" imgH="279279" progId="Equation.DSMT4">
                  <p:embed/>
                </p:oleObj>
              </mc:Choice>
              <mc:Fallback>
                <p:oleObj name="Equation" r:id="rId13" imgW="1040948" imgH="27927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92788"/>
                        <a:ext cx="19827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2754313" y="1371600"/>
          <a:ext cx="488473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5" imgW="2565360" imgH="393480" progId="Equation.DSMT4">
                  <p:embed/>
                </p:oleObj>
              </mc:Choice>
              <mc:Fallback>
                <p:oleObj name="Equation" r:id="rId15" imgW="2565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1371600"/>
                        <a:ext cx="488473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2514600" y="2438400"/>
          <a:ext cx="4762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7" imgW="2501900" imgH="254000" progId="Equation.DSMT4">
                  <p:embed/>
                </p:oleObj>
              </mc:Choice>
              <mc:Fallback>
                <p:oleObj name="Equation" r:id="rId17" imgW="2501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4762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315913" y="4114800"/>
          <a:ext cx="812641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9" imgW="4533840" imgH="838080" progId="Equation.DSMT4">
                  <p:embed/>
                </p:oleObj>
              </mc:Choice>
              <mc:Fallback>
                <p:oleObj name="Equation" r:id="rId19" imgW="45338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114800"/>
                        <a:ext cx="8126412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2743200" y="3124200"/>
          <a:ext cx="30226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21" imgW="1587500" imgH="457200" progId="Equation.DSMT4">
                  <p:embed/>
                </p:oleObj>
              </mc:Choice>
              <mc:Fallback>
                <p:oleObj name="Equation" r:id="rId21" imgW="1587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124200"/>
                        <a:ext cx="30226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2590800" y="5791200"/>
          <a:ext cx="59229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3" imgW="3111500" imgH="254000" progId="Equation.DSMT4">
                  <p:embed/>
                </p:oleObj>
              </mc:Choice>
              <mc:Fallback>
                <p:oleObj name="Equation" r:id="rId23" imgW="3111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791200"/>
                        <a:ext cx="59229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3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0750"/>
            <a:ext cx="869632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685800" y="150495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Review of Properties of Functions and Their Inverses</a:t>
            </a:r>
          </a:p>
        </p:txBody>
      </p:sp>
    </p:spTree>
    <p:extLst>
      <p:ext uri="{BB962C8B-B14F-4D97-AF65-F5344CB8AC3E}">
        <p14:creationId xmlns:p14="http://schemas.microsoft.com/office/powerpoint/2010/main" val="2278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888"/>
            <a:ext cx="57912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46482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8800" y="1981200"/>
            <a:ext cx="3505200" cy="4745038"/>
            <a:chOff x="3552" y="1248"/>
            <a:chExt cx="2208" cy="2989"/>
          </a:xfrm>
        </p:grpSpPr>
        <p:pic>
          <p:nvPicPr>
            <p:cNvPr id="215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112"/>
              <a:ext cx="2160" cy="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48"/>
              <a:ext cx="2160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933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77000" cy="14509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2957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19335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2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1816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0" y="3505200"/>
            <a:ext cx="2971800" cy="3098800"/>
            <a:chOff x="2400" y="1584"/>
            <a:chExt cx="2338" cy="2576"/>
          </a:xfrm>
        </p:grpSpPr>
        <p:pic>
          <p:nvPicPr>
            <p:cNvPr id="2356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584"/>
              <a:ext cx="2338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3564" name="Object 8"/>
            <p:cNvGraphicFramePr>
              <a:graphicFrameLocks noChangeAspect="1"/>
            </p:cNvGraphicFramePr>
            <p:nvPr/>
          </p:nvGraphicFramePr>
          <p:xfrm>
            <a:off x="3072" y="3840"/>
            <a:ext cx="96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6" imgW="685800" imgH="228600" progId="Equation.DSMT4">
                    <p:embed/>
                  </p:oleObj>
                </mc:Choice>
                <mc:Fallback>
                  <p:oleObj name="Equation" r:id="rId6" imgW="685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840"/>
                          <a:ext cx="96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557" name="Picture 9" descr="example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610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11"/>
          <a:stretch>
            <a:fillRect/>
          </a:stretch>
        </p:blipFill>
        <p:spPr bwMode="auto">
          <a:xfrm>
            <a:off x="185738" y="1219200"/>
            <a:ext cx="71913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3"/>
          <a:stretch>
            <a:fillRect/>
          </a:stretch>
        </p:blipFill>
        <p:spPr bwMode="auto">
          <a:xfrm>
            <a:off x="838200" y="1219200"/>
            <a:ext cx="11191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28788"/>
            <a:ext cx="7010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1885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248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3429000"/>
            <a:ext cx="3200400" cy="3022600"/>
            <a:chOff x="2304" y="1536"/>
            <a:chExt cx="2338" cy="2624"/>
          </a:xfrm>
        </p:grpSpPr>
        <p:pic>
          <p:nvPicPr>
            <p:cNvPr id="2458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536"/>
              <a:ext cx="2338" cy="2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4590" name="Object 8"/>
            <p:cNvGraphicFramePr>
              <a:graphicFrameLocks noChangeAspect="1"/>
            </p:cNvGraphicFramePr>
            <p:nvPr/>
          </p:nvGraphicFramePr>
          <p:xfrm>
            <a:off x="3456" y="3840"/>
            <a:ext cx="96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6" imgW="685800" imgH="228600" progId="Equation.DSMT4">
                    <p:embed/>
                  </p:oleObj>
                </mc:Choice>
                <mc:Fallback>
                  <p:oleObj name="Equation" r:id="rId6" imgW="685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840"/>
                          <a:ext cx="96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58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11"/>
          <a:stretch>
            <a:fillRect/>
          </a:stretch>
        </p:blipFill>
        <p:spPr bwMode="auto">
          <a:xfrm>
            <a:off x="185738" y="1219200"/>
            <a:ext cx="719137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3"/>
          <a:stretch>
            <a:fillRect/>
          </a:stretch>
        </p:blipFill>
        <p:spPr bwMode="auto">
          <a:xfrm>
            <a:off x="838200" y="1219200"/>
            <a:ext cx="1119188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example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610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057400" y="1981200"/>
            <a:ext cx="6905625" cy="952500"/>
            <a:chOff x="2057400" y="1981200"/>
            <a:chExt cx="6905625" cy="952500"/>
          </a:xfrm>
        </p:grpSpPr>
        <p:pic>
          <p:nvPicPr>
            <p:cNvPr id="24587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981200"/>
              <a:ext cx="6905625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438400"/>
              <a:ext cx="17621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 descr="Screen shot 2012-03-23 at 3.46.47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24701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6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534400" cy="1555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34641" b="42342"/>
          <a:stretch>
            <a:fillRect/>
          </a:stretch>
        </p:blipFill>
        <p:spPr bwMode="auto">
          <a:xfrm>
            <a:off x="1524000" y="1752600"/>
            <a:ext cx="556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87820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7651" name="Picture 6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62000"/>
            <a:ext cx="8963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3" name="Object 7"/>
          <p:cNvGraphicFramePr>
            <a:graphicFrameLocks noChangeAspect="1"/>
          </p:cNvGraphicFramePr>
          <p:nvPr/>
        </p:nvGraphicFramePr>
        <p:xfrm>
          <a:off x="401638" y="1346200"/>
          <a:ext cx="66849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3657600" imgH="495000" progId="Equation.DSMT4">
                  <p:embed/>
                </p:oleObj>
              </mc:Choice>
              <mc:Fallback>
                <p:oleObj name="Equation" r:id="rId6" imgW="36576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346200"/>
                        <a:ext cx="66849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8"/>
          <p:cNvGraphicFramePr>
            <a:graphicFrameLocks noChangeAspect="1"/>
          </p:cNvGraphicFramePr>
          <p:nvPr/>
        </p:nvGraphicFramePr>
        <p:xfrm>
          <a:off x="914400" y="2667000"/>
          <a:ext cx="1554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850531" imgH="203112" progId="Equation.DSMT4">
                  <p:embed/>
                </p:oleObj>
              </mc:Choice>
              <mc:Fallback>
                <p:oleObj name="Equation" r:id="rId8" imgW="85053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67000"/>
                        <a:ext cx="15541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914400" y="3200400"/>
          <a:ext cx="15541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10" imgW="850531" imgH="203112" progId="Equation.DSMT4">
                  <p:embed/>
                </p:oleObj>
              </mc:Choice>
              <mc:Fallback>
                <p:oleObj name="Equation" r:id="rId10" imgW="85053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15541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43200" y="32004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interchange x and y</a:t>
            </a:r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919163" y="3810000"/>
          <a:ext cx="1554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2" imgW="850531" imgH="203112" progId="Equation.DSMT4">
                  <p:embed/>
                </p:oleObj>
              </mc:Choice>
              <mc:Fallback>
                <p:oleObj name="Equation" r:id="rId12" imgW="850531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810000"/>
                        <a:ext cx="1554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914400" y="4343400"/>
          <a:ext cx="1438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4" imgW="787058" imgH="393529" progId="Equation.DSMT4">
                  <p:embed/>
                </p:oleObj>
              </mc:Choice>
              <mc:Fallback>
                <p:oleObj name="Equation" r:id="rId14" imgW="787058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14382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914400" y="5105400"/>
          <a:ext cx="29702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6" imgW="1625600" imgH="431800" progId="Equation.DSMT4">
                  <p:embed/>
                </p:oleObj>
              </mc:Choice>
              <mc:Fallback>
                <p:oleObj name="Equation" r:id="rId16" imgW="1625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29702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4800" y="2514600"/>
            <a:ext cx="441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Recall that the domain of </a:t>
            </a:r>
            <a:r>
              <a:rPr lang="en-US" altLang="en-US" i="1"/>
              <a:t>f</a:t>
            </a:r>
            <a:r>
              <a:rPr lang="en-US" altLang="en-US"/>
              <a:t> is the range of </a:t>
            </a:r>
            <a:r>
              <a:rPr lang="en-US" altLang="en-US" i="1"/>
              <a:t>f</a:t>
            </a:r>
            <a:r>
              <a:rPr lang="en-US" altLang="en-US" baseline="30000"/>
              <a:t>-1</a:t>
            </a:r>
            <a:r>
              <a:rPr lang="en-US" altLang="en-US"/>
              <a:t> and the range of </a:t>
            </a:r>
            <a:r>
              <a:rPr lang="en-US" altLang="en-US" i="1"/>
              <a:t>f</a:t>
            </a:r>
            <a:r>
              <a:rPr lang="en-US" altLang="en-US"/>
              <a:t> is the domain of </a:t>
            </a:r>
            <a:r>
              <a:rPr lang="en-US" altLang="en-US" i="1"/>
              <a:t>f</a:t>
            </a:r>
            <a:r>
              <a:rPr lang="en-US" altLang="en-US" baseline="30000"/>
              <a:t>-1</a:t>
            </a:r>
            <a:r>
              <a:rPr lang="en-US" altLang="en-US"/>
              <a:t>.</a:t>
            </a: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4191000" y="5181600"/>
          <a:ext cx="35274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8" imgW="1930400" imgH="393700" progId="Equation.DSMT4">
                  <p:embed/>
                </p:oleObj>
              </mc:Choice>
              <mc:Fallback>
                <p:oleObj name="Equation" r:id="rId18" imgW="193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81600"/>
                        <a:ext cx="35274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4191000" y="5943600"/>
          <a:ext cx="15081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20" imgW="825142" imgH="177723" progId="Equation.DSMT4">
                  <p:embed/>
                </p:oleObj>
              </mc:Choice>
              <mc:Fallback>
                <p:oleObj name="Equation" r:id="rId20" imgW="82514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943600"/>
                        <a:ext cx="15081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6475413" y="5943600"/>
          <a:ext cx="12080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22" imgW="660113" imgH="177723" progId="Equation.DSMT4">
                  <p:embed/>
                </p:oleObj>
              </mc:Choice>
              <mc:Fallback>
                <p:oleObj name="Equation" r:id="rId22" imgW="66011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413" y="5943600"/>
                        <a:ext cx="12080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6"/>
          <p:cNvGraphicFramePr>
            <a:graphicFrameLocks noChangeAspect="1"/>
          </p:cNvGraphicFramePr>
          <p:nvPr/>
        </p:nvGraphicFramePr>
        <p:xfrm>
          <a:off x="3581400" y="3810000"/>
          <a:ext cx="37592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24" imgW="2057400" imgH="660400" progId="Equation.DSMT4">
                  <p:embed/>
                </p:oleObj>
              </mc:Choice>
              <mc:Fallback>
                <p:oleObj name="Equation" r:id="rId24" imgW="20574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0"/>
                        <a:ext cx="37592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8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87915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9699" name="Picture 5" descr="example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Object 6"/>
          <p:cNvGraphicFramePr>
            <a:graphicFrameLocks noChangeAspect="1"/>
          </p:cNvGraphicFramePr>
          <p:nvPr/>
        </p:nvGraphicFramePr>
        <p:xfrm>
          <a:off x="533400" y="1600200"/>
          <a:ext cx="440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6" imgW="2070100" imgH="393700" progId="Equation.DSMT4">
                  <p:embed/>
                </p:oleObj>
              </mc:Choice>
              <mc:Fallback>
                <p:oleObj name="Equation" r:id="rId6" imgW="2070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440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3429000" y="2743200"/>
          <a:ext cx="15414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8" imgW="723586" imgH="393529" progId="Equation.DSMT4">
                  <p:embed/>
                </p:oleObj>
              </mc:Choice>
              <mc:Fallback>
                <p:oleObj name="Equation" r:id="rId8" imgW="72358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15414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4191000" y="3733800"/>
          <a:ext cx="1325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10" imgW="622030" imgH="393529" progId="Equation.DSMT4">
                  <p:embed/>
                </p:oleObj>
              </mc:Choice>
              <mc:Fallback>
                <p:oleObj name="Equation" r:id="rId10" imgW="62203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33800"/>
                        <a:ext cx="13255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4267200" y="4760913"/>
          <a:ext cx="105568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2" imgW="495085" imgH="431613" progId="Equation.DSMT4">
                  <p:embed/>
                </p:oleObj>
              </mc:Choice>
              <mc:Fallback>
                <p:oleObj name="Equation" r:id="rId12" imgW="49508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760913"/>
                        <a:ext cx="1055688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17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9436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72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" y="3124200"/>
            <a:ext cx="8915400" cy="3657600"/>
            <a:chOff x="48" y="1968"/>
            <a:chExt cx="5616" cy="2304"/>
          </a:xfrm>
        </p:grpSpPr>
        <p:pic>
          <p:nvPicPr>
            <p:cNvPr id="410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9"/>
            <a:stretch>
              <a:fillRect/>
            </a:stretch>
          </p:blipFill>
          <p:spPr bwMode="auto">
            <a:xfrm>
              <a:off x="3234" y="1968"/>
              <a:ext cx="2430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216"/>
              <a:ext cx="3072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686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391400" cy="1666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9528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4800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152775"/>
            <a:ext cx="852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648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72013"/>
            <a:ext cx="52578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5151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7172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90700"/>
            <a:ext cx="8077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971800"/>
            <a:ext cx="89011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4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200400"/>
            <a:ext cx="89011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867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example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962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6391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2209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0867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0104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5814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5814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exampl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133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6448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73</Words>
  <Application>Microsoft Office PowerPoint</Application>
  <PresentationFormat>On-screen Show (4:3)</PresentationFormat>
  <Paragraphs>61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Angles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2013-12-10T00:43:32Z</dcterms:created>
  <dcterms:modified xsi:type="dcterms:W3CDTF">2013-12-10T00:43:55Z</dcterms:modified>
</cp:coreProperties>
</file>